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6" r:id="rId2"/>
    <p:sldId id="367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D0D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>
        <p:scale>
          <a:sx n="150" d="100"/>
          <a:sy n="150" d="100"/>
        </p:scale>
        <p:origin x="-552" y="-10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29.11.2020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 smtClean="0"/>
              <a:t>Klikk for å redigere tittelstil</a:t>
            </a:r>
            <a:endParaRPr lang="nb-NO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 smtClean="0"/>
              <a:t>Klikk for å redigere tittelstil</a:t>
            </a:r>
            <a:endParaRPr lang="nb-NO" dirty="0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 smtClean="0"/>
              <a:t>Klikk for å redigere tekststiler i malen</a:t>
            </a:r>
          </a:p>
          <a:p>
            <a:pPr lvl="1"/>
            <a:r>
              <a:rPr lang="nb-NO" dirty="0" smtClean="0"/>
              <a:t>Andre nivå</a:t>
            </a:r>
          </a:p>
          <a:p>
            <a:pPr lvl="2"/>
            <a:r>
              <a:rPr lang="nb-NO" dirty="0" smtClean="0"/>
              <a:t>Tredje nivå</a:t>
            </a:r>
          </a:p>
          <a:p>
            <a:pPr lvl="3"/>
            <a:r>
              <a:rPr lang="nb-NO" dirty="0" smtClean="0"/>
              <a:t>Fjerde nivå</a:t>
            </a:r>
          </a:p>
          <a:p>
            <a:pPr lvl="4"/>
            <a:r>
              <a:rPr lang="nb-NO" dirty="0" smtClean="0"/>
              <a:t>Femte nivå</a:t>
            </a:r>
            <a:endParaRPr lang="nb-NO" dirty="0"/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  <a:endParaRPr lang="nb-NO" sz="1000" b="0" dirty="0">
              <a:solidFill>
                <a:schemeClr val="tx1"/>
              </a:solidFill>
              <a:latin typeface="Arial Black" pitchFamily="34" charset="0"/>
              <a:cs typeface="Arial" pitchFamily="34" charset="0"/>
            </a:endParaRP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 smtClean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 smtClean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 smtClean="0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 descr="Screen_201129_16090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000" y="784428"/>
            <a:ext cx="5709128" cy="3143386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OPARTGT039 </a:t>
            </a:r>
            <a:r>
              <a:rPr lang="en-US" dirty="0" err="1" smtClean="0"/>
              <a:t>Jirah</a:t>
            </a:r>
            <a:r>
              <a:rPr lang="en-US" dirty="0" smtClean="0"/>
              <a:t> Airbase 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 rot="4664759">
            <a:off x="4932040" y="987574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sp>
        <p:nvSpPr>
          <p:cNvPr id="4" name="Stjerne med 4 tagger 3"/>
          <p:cNvSpPr/>
          <p:nvPr/>
        </p:nvSpPr>
        <p:spPr>
          <a:xfrm>
            <a:off x="8244408" y="105958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8028384" y="1275606"/>
            <a:ext cx="6429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>
                <a:solidFill>
                  <a:srgbClr val="FF0000"/>
                </a:solidFill>
                <a:latin typeface="Arial Black" pitchFamily="34" charset="0"/>
              </a:rPr>
              <a:t>39</a:t>
            </a:r>
          </a:p>
          <a:p>
            <a:pPr algn="ctr"/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10000"/>
          </a:bodyPr>
          <a:lstStyle/>
          <a:p>
            <a:r>
              <a:rPr lang="nb-NO" sz="1200" dirty="0" smtClean="0"/>
              <a:t>DESCRIPTION OF THE DESIRED POINTS OF IMPACT WITH WPN TYPE: </a:t>
            </a:r>
            <a:endParaRPr lang="en-GB" sz="1200" dirty="0" smtClean="0"/>
          </a:p>
          <a:p>
            <a:pPr algn="ctr"/>
            <a:r>
              <a:rPr lang="en-US" sz="1100" dirty="0" smtClean="0"/>
              <a:t>OPARTGT0</a:t>
            </a:r>
            <a:r>
              <a:rPr lang="en-GB" sz="1100" dirty="0" smtClean="0"/>
              <a:t>39 – </a:t>
            </a:r>
            <a:r>
              <a:rPr lang="en-GB" sz="1100" dirty="0" err="1" smtClean="0"/>
              <a:t>Jirah</a:t>
            </a:r>
            <a:r>
              <a:rPr lang="en-GB" sz="1100" dirty="0" smtClean="0"/>
              <a:t> Airbase</a:t>
            </a:r>
          </a:p>
          <a:p>
            <a:pPr algn="ctr"/>
            <a:endParaRPr lang="pl-PL" sz="1200" dirty="0" smtClean="0"/>
          </a:p>
          <a:p>
            <a:r>
              <a:rPr lang="pl-PL" sz="1100" dirty="0" smtClean="0"/>
              <a:t>DPI 1 </a:t>
            </a:r>
            <a:r>
              <a:rPr lang="en-GB" sz="1100" dirty="0" smtClean="0"/>
              <a:t>N36 05.946 E037 55.267/1138ft</a:t>
            </a:r>
            <a:r>
              <a:rPr lang="pl-PL" sz="1100" dirty="0" smtClean="0"/>
              <a:t>/</a:t>
            </a:r>
            <a:r>
              <a:rPr lang="nb-NO" sz="1100" dirty="0" smtClean="0"/>
              <a:t>(500 </a:t>
            </a:r>
            <a:r>
              <a:rPr lang="nb-NO" sz="1100" dirty="0" smtClean="0"/>
              <a:t>Ibs bomb)</a:t>
            </a:r>
            <a:endParaRPr lang="pl-PL" sz="1100" dirty="0" smtClean="0"/>
          </a:p>
          <a:p>
            <a:r>
              <a:rPr lang="pl-PL" sz="1100" dirty="0" smtClean="0"/>
              <a:t>DPI 2 </a:t>
            </a:r>
            <a:r>
              <a:rPr lang="en-GB" sz="1100" dirty="0" smtClean="0"/>
              <a:t>N36 05.882 E037 55.748/1152ft</a:t>
            </a:r>
            <a:r>
              <a:rPr lang="pl-PL" sz="1100" dirty="0" smtClean="0"/>
              <a:t>/</a:t>
            </a:r>
            <a:r>
              <a:rPr lang="nb-NO" sz="1100" dirty="0" smtClean="0"/>
              <a:t>(500 </a:t>
            </a:r>
            <a:r>
              <a:rPr lang="nb-NO" sz="1100" dirty="0" smtClean="0"/>
              <a:t>Ibs </a:t>
            </a:r>
            <a:r>
              <a:rPr lang="nb-NO" sz="1100" dirty="0" smtClean="0"/>
              <a:t>bomb)</a:t>
            </a:r>
            <a:endParaRPr lang="en-GB" sz="1100" dirty="0" smtClean="0"/>
          </a:p>
          <a:p>
            <a:r>
              <a:rPr lang="pl-PL" sz="1100" dirty="0" smtClean="0"/>
              <a:t>DPI </a:t>
            </a:r>
            <a:r>
              <a:rPr lang="pl-PL" sz="1100" dirty="0" smtClean="0"/>
              <a:t>3 </a:t>
            </a:r>
            <a:r>
              <a:rPr lang="en-GB" sz="1100" dirty="0" smtClean="0"/>
              <a:t>N36 05.759 E037 56.558/1165ft</a:t>
            </a:r>
            <a:r>
              <a:rPr lang="pl-PL" sz="1100" dirty="0" smtClean="0"/>
              <a:t>/</a:t>
            </a:r>
            <a:r>
              <a:rPr lang="nb-NO" sz="1100" dirty="0" smtClean="0"/>
              <a:t>(500 </a:t>
            </a:r>
            <a:r>
              <a:rPr lang="nb-NO" sz="1100" dirty="0" smtClean="0"/>
              <a:t>Ibs bomb)</a:t>
            </a:r>
            <a:endParaRPr lang="pl-PL" sz="1100" dirty="0" smtClean="0"/>
          </a:p>
          <a:p>
            <a:r>
              <a:rPr lang="pl-PL" sz="1100" dirty="0" smtClean="0"/>
              <a:t>DPI 4 </a:t>
            </a:r>
            <a:r>
              <a:rPr lang="en-GB" sz="1100" dirty="0" smtClean="0"/>
              <a:t>N36 05.726 E03756.784/1168ft</a:t>
            </a:r>
            <a:r>
              <a:rPr lang="pl-PL" sz="1100" dirty="0" smtClean="0"/>
              <a:t>/</a:t>
            </a:r>
            <a:r>
              <a:rPr lang="nb-NO" sz="1100" dirty="0" smtClean="0"/>
              <a:t>(500 </a:t>
            </a:r>
            <a:r>
              <a:rPr lang="nb-NO" sz="1100" dirty="0" smtClean="0"/>
              <a:t>Ibs bomb)</a:t>
            </a:r>
            <a:endParaRPr lang="pl-PL" sz="1100" dirty="0" smtClean="0"/>
          </a:p>
          <a:p>
            <a:r>
              <a:rPr lang="pl-PL" sz="1100" dirty="0" smtClean="0"/>
              <a:t>DPI </a:t>
            </a:r>
            <a:r>
              <a:rPr lang="pl-PL" sz="1100" dirty="0" smtClean="0"/>
              <a:t>5 </a:t>
            </a:r>
            <a:r>
              <a:rPr lang="en-GB" sz="1100" dirty="0" smtClean="0"/>
              <a:t>N36 05.669 E037 57.165/1171ft</a:t>
            </a:r>
            <a:r>
              <a:rPr lang="pl-PL" sz="1100" dirty="0" smtClean="0"/>
              <a:t>/</a:t>
            </a:r>
            <a:r>
              <a:rPr lang="nb-NO" sz="1100" dirty="0" smtClean="0"/>
              <a:t>(500 </a:t>
            </a:r>
            <a:r>
              <a:rPr lang="nb-NO" sz="1100" dirty="0" smtClean="0"/>
              <a:t>Ibs bomb)</a:t>
            </a:r>
            <a:endParaRPr lang="pl-PL" sz="1100" dirty="0" smtClean="0"/>
          </a:p>
          <a:p>
            <a:r>
              <a:rPr lang="pl-PL" sz="1100" dirty="0" smtClean="0"/>
              <a:t>DPI 6 </a:t>
            </a:r>
            <a:r>
              <a:rPr lang="en-GB" sz="1100" dirty="0" smtClean="0"/>
              <a:t>N36 05.834 E037 56.929/1168ft</a:t>
            </a:r>
            <a:r>
              <a:rPr lang="pl-PL" sz="1100" dirty="0" smtClean="0"/>
              <a:t>/</a:t>
            </a:r>
            <a:r>
              <a:rPr lang="nb-NO" sz="1100" dirty="0" smtClean="0"/>
              <a:t>(500 </a:t>
            </a:r>
            <a:r>
              <a:rPr lang="nb-NO" sz="1100" dirty="0" smtClean="0"/>
              <a:t>Ibs bomb)</a:t>
            </a:r>
            <a:endParaRPr lang="pl-PL" sz="1100" dirty="0" smtClean="0"/>
          </a:p>
          <a:p>
            <a:r>
              <a:rPr lang="pl-PL" sz="1100" dirty="0" smtClean="0"/>
              <a:t>DPI 7 </a:t>
            </a:r>
            <a:r>
              <a:rPr lang="en-GB" sz="1100" dirty="0" smtClean="0"/>
              <a:t>N36 05.973 E037 57.090/1171ft</a:t>
            </a:r>
            <a:r>
              <a:rPr lang="pl-PL" sz="1100" dirty="0" smtClean="0"/>
              <a:t>/</a:t>
            </a:r>
            <a:r>
              <a:rPr lang="nb-NO" sz="1100" dirty="0" smtClean="0"/>
              <a:t>(500 </a:t>
            </a:r>
            <a:r>
              <a:rPr lang="nb-NO" sz="1100" dirty="0" smtClean="0"/>
              <a:t>Ibs bomb)</a:t>
            </a:r>
            <a:endParaRPr lang="pl-PL" sz="1100" dirty="0" smtClean="0"/>
          </a:p>
          <a:p>
            <a:r>
              <a:rPr lang="pl-PL" sz="1100" dirty="0" smtClean="0"/>
              <a:t>DPI 8 </a:t>
            </a:r>
            <a:r>
              <a:rPr lang="en-GB" sz="1100" dirty="0" smtClean="0"/>
              <a:t>N36 06.058 E037 56.889/1161ft</a:t>
            </a:r>
            <a:r>
              <a:rPr lang="pl-PL" sz="1100" dirty="0" smtClean="0"/>
              <a:t>/</a:t>
            </a:r>
            <a:r>
              <a:rPr lang="nb-NO" sz="1100" dirty="0" smtClean="0"/>
              <a:t>(500 </a:t>
            </a:r>
            <a:r>
              <a:rPr lang="nb-NO" sz="1100" dirty="0" smtClean="0"/>
              <a:t>Ibs bomb</a:t>
            </a:r>
            <a:r>
              <a:rPr lang="nb-NO" sz="1100" dirty="0" smtClean="0"/>
              <a:t>)</a:t>
            </a:r>
          </a:p>
          <a:p>
            <a:r>
              <a:rPr lang="nb-NO" sz="1100" dirty="0" smtClean="0"/>
              <a:t>DPI 9 N36 06.043 E037 56.373/1161ft/(500 lbs bomb)</a:t>
            </a:r>
          </a:p>
          <a:p>
            <a:r>
              <a:rPr lang="nb-NO" sz="1100" dirty="0" smtClean="0"/>
              <a:t>DPI 10 N36 06.025 E037 55.787/1152ft/(500lbs bomb)</a:t>
            </a:r>
            <a:endParaRPr lang="pl-PL" sz="1100" dirty="0" smtClean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3939902"/>
            <a:ext cx="5724128" cy="108012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endParaRPr lang="nb-NO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 descr="Screen_201129_16082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11560" y="771550"/>
            <a:ext cx="7740352" cy="4226348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OPARTGT039 </a:t>
            </a:r>
            <a:r>
              <a:rPr lang="en-US" dirty="0" err="1" smtClean="0"/>
              <a:t>Jirah</a:t>
            </a:r>
            <a:r>
              <a:rPr lang="en-US" dirty="0" smtClean="0"/>
              <a:t> Airbase </a:t>
            </a:r>
            <a:r>
              <a:rPr lang="pl-PL" dirty="0" smtClean="0"/>
              <a:t>DPIs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>
            <a:off x="7812360" y="915566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rial Black" pitchFamily="34" charset="0"/>
              </a:rPr>
              <a:t>1</a:t>
            </a:r>
            <a:endParaRPr lang="en-US" sz="1400" dirty="0">
              <a:latin typeface="Arial Black" pitchFamily="34" charset="0"/>
            </a:endParaRPr>
          </a:p>
        </p:txBody>
      </p:sp>
      <p:grpSp>
        <p:nvGrpSpPr>
          <p:cNvPr id="8" name="Gruppe 7"/>
          <p:cNvGrpSpPr/>
          <p:nvPr/>
        </p:nvGrpSpPr>
        <p:grpSpPr>
          <a:xfrm>
            <a:off x="1014315" y="3432309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2741328" y="3524813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5343048" y="3721520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6091242" y="376015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7288987" y="3840959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6300192" y="2386742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2751786" y="2952078"/>
            <a:ext cx="511174" cy="246221"/>
            <a:chOff x="7118993" y="2681858"/>
            <a:chExt cx="266652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10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118993" y="2716911"/>
              <a:ext cx="81843" cy="132772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40" name="Gruppe 20"/>
          <p:cNvGrpSpPr/>
          <p:nvPr/>
        </p:nvGrpSpPr>
        <p:grpSpPr>
          <a:xfrm>
            <a:off x="4796186" y="2618002"/>
            <a:ext cx="293365" cy="246221"/>
            <a:chOff x="7092280" y="2681858"/>
            <a:chExt cx="293365" cy="246221"/>
          </a:xfrm>
        </p:grpSpPr>
        <p:sp>
          <p:nvSpPr>
            <p:cNvPr id="41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9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2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43" name="Gruppe 20"/>
          <p:cNvGrpSpPr/>
          <p:nvPr/>
        </p:nvGrpSpPr>
        <p:grpSpPr>
          <a:xfrm>
            <a:off x="7047207" y="2643758"/>
            <a:ext cx="293365" cy="400110"/>
            <a:chOff x="7092280" y="2681858"/>
            <a:chExt cx="293365" cy="400110"/>
          </a:xfrm>
        </p:grpSpPr>
        <p:sp>
          <p:nvSpPr>
            <p:cNvPr id="44" name="TekstSylinder 21"/>
            <p:cNvSpPr txBox="1"/>
            <p:nvPr/>
          </p:nvSpPr>
          <p:spPr>
            <a:xfrm>
              <a:off x="7169621" y="2681858"/>
              <a:ext cx="2160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  <a:p>
              <a:pPr algn="ctr"/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5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46" name="Gruppe 20"/>
          <p:cNvGrpSpPr/>
          <p:nvPr/>
        </p:nvGrpSpPr>
        <p:grpSpPr>
          <a:xfrm>
            <a:off x="6588224" y="3212204"/>
            <a:ext cx="293365" cy="246221"/>
            <a:chOff x="7092280" y="2681858"/>
            <a:chExt cx="293365" cy="246221"/>
          </a:xfrm>
        </p:grpSpPr>
        <p:sp>
          <p:nvSpPr>
            <p:cNvPr id="47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8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5680</TotalTime>
  <Words>158</Words>
  <Application>Microsoft Office PowerPoint</Application>
  <PresentationFormat>On-screen Show (16:9)</PresentationFormat>
  <Paragraphs>34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Kontortema</vt:lpstr>
      <vt:lpstr>OPARTGT039 Jirah Airbase </vt:lpstr>
      <vt:lpstr>OPARTGT039 Jirah Airbase DPIs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Mick</cp:lastModifiedBy>
  <cp:revision>401</cp:revision>
  <dcterms:created xsi:type="dcterms:W3CDTF">2019-03-12T22:01:00Z</dcterms:created>
  <dcterms:modified xsi:type="dcterms:W3CDTF">2020-11-29T16:50:23Z</dcterms:modified>
</cp:coreProperties>
</file>